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2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E1FF"/>
    <a:srgbClr val="FF3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3B6-9A6A-4C01-AB34-92C246DC80A7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6363-19F3-4A2B-A7FE-0E76E49E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4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3B6-9A6A-4C01-AB34-92C246DC80A7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6363-19F3-4A2B-A7FE-0E76E49E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7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3B6-9A6A-4C01-AB34-92C246DC80A7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6363-19F3-4A2B-A7FE-0E76E49E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3B6-9A6A-4C01-AB34-92C246DC80A7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6363-19F3-4A2B-A7FE-0E76E49E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3B6-9A6A-4C01-AB34-92C246DC80A7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6363-19F3-4A2B-A7FE-0E76E49E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1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3B6-9A6A-4C01-AB34-92C246DC80A7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6363-19F3-4A2B-A7FE-0E76E49E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3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3B6-9A6A-4C01-AB34-92C246DC80A7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6363-19F3-4A2B-A7FE-0E76E49E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0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3B6-9A6A-4C01-AB34-92C246DC80A7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6363-19F3-4A2B-A7FE-0E76E49E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4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3B6-9A6A-4C01-AB34-92C246DC80A7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6363-19F3-4A2B-A7FE-0E76E49E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9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3B6-9A6A-4C01-AB34-92C246DC80A7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6363-19F3-4A2B-A7FE-0E76E49E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7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3B6-9A6A-4C01-AB34-92C246DC80A7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6363-19F3-4A2B-A7FE-0E76E49E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3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643B6-9A6A-4C01-AB34-92C246DC80A7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6363-19F3-4A2B-A7FE-0E76E49E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8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Space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32038"/>
            <a:ext cx="8229600" cy="45259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3600" smtClean="0"/>
              <a:t>The element of art that refers to the emptiness or area </a:t>
            </a:r>
            <a:r>
              <a:rPr lang="en-US" sz="3600" b="1" smtClean="0"/>
              <a:t>around, between, above, below, </a:t>
            </a:r>
            <a:r>
              <a:rPr lang="en-US" sz="3600" smtClean="0"/>
              <a:t>or</a:t>
            </a:r>
            <a:r>
              <a:rPr lang="en-US" sz="3600" b="1" smtClean="0"/>
              <a:t> within</a:t>
            </a:r>
            <a:r>
              <a:rPr lang="en-US" sz="3600" smtClean="0"/>
              <a:t> objects. It defines shape and form. </a:t>
            </a:r>
          </a:p>
        </p:txBody>
      </p:sp>
    </p:spTree>
    <p:extLst>
      <p:ext uri="{BB962C8B-B14F-4D97-AF65-F5344CB8AC3E}">
        <p14:creationId xmlns:p14="http://schemas.microsoft.com/office/powerpoint/2010/main" val="3118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72400" y="5761038"/>
            <a:ext cx="1371600" cy="1096962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3600" smtClean="0"/>
              <a:t>Color 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Illusions of Depth in 2D Art 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2147455" y="2743200"/>
            <a:ext cx="1828800" cy="1981200"/>
          </a:xfrm>
          <a:prstGeom prst="ellipse">
            <a:avLst/>
          </a:prstGeom>
          <a:solidFill>
            <a:srgbClr val="FF3D0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807527" y="2715491"/>
            <a:ext cx="1828800" cy="1981200"/>
          </a:xfrm>
          <a:prstGeom prst="ellipse">
            <a:avLst/>
          </a:prstGeom>
          <a:solidFill>
            <a:srgbClr val="01E1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Illusions of Depth in 2D Art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5943600"/>
            <a:ext cx="82296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Converging Lines</a:t>
            </a:r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228600" y="3276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 flipV="1">
            <a:off x="1752600" y="3276600"/>
            <a:ext cx="2362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 flipV="1">
            <a:off x="3657600" y="3276600"/>
            <a:ext cx="4572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 flipH="1" flipV="1">
            <a:off x="4114800" y="3276600"/>
            <a:ext cx="3886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 flipH="1" flipV="1">
            <a:off x="4114800" y="3276600"/>
            <a:ext cx="129540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/>
      <p:bldP spid="122886" grpId="0" animBg="1"/>
      <p:bldP spid="122887" grpId="0" animBg="1"/>
      <p:bldP spid="122888" grpId="0" animBg="1"/>
      <p:bldP spid="1228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 of View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Bird’s Eye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Eye Level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Worm’s Eye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10800000">
            <a:off x="3352800" y="1600200"/>
            <a:ext cx="685800" cy="304800"/>
            <a:chOff x="2448" y="1056"/>
            <a:chExt cx="432" cy="192"/>
          </a:xfrm>
        </p:grpSpPr>
        <p:sp>
          <p:nvSpPr>
            <p:cNvPr id="67607" name="Oval 4"/>
            <p:cNvSpPr>
              <a:spLocks noChangeArrowheads="1"/>
            </p:cNvSpPr>
            <p:nvPr/>
          </p:nvSpPr>
          <p:spPr bwMode="auto">
            <a:xfrm>
              <a:off x="2448" y="1056"/>
              <a:ext cx="43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Oval 5"/>
            <p:cNvSpPr>
              <a:spLocks noChangeArrowheads="1"/>
            </p:cNvSpPr>
            <p:nvPr/>
          </p:nvSpPr>
          <p:spPr bwMode="auto">
            <a:xfrm>
              <a:off x="2544" y="105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Oval 6"/>
            <p:cNvSpPr>
              <a:spLocks noChangeArrowheads="1"/>
            </p:cNvSpPr>
            <p:nvPr/>
          </p:nvSpPr>
          <p:spPr bwMode="auto">
            <a:xfrm>
              <a:off x="2592" y="11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816" name="Line 8"/>
          <p:cNvSpPr>
            <a:spLocks noChangeShapeType="1"/>
          </p:cNvSpPr>
          <p:nvPr/>
        </p:nvSpPr>
        <p:spPr bwMode="auto">
          <a:xfrm>
            <a:off x="4038600" y="2057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>
            <a:off x="3962400" y="30480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>
            <a:off x="3429000" y="49530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>
            <a:off x="4267200" y="65532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 rot="10800000">
            <a:off x="3505200" y="3733800"/>
            <a:ext cx="685800" cy="304800"/>
            <a:chOff x="2448" y="1056"/>
            <a:chExt cx="432" cy="192"/>
          </a:xfrm>
        </p:grpSpPr>
        <p:sp>
          <p:nvSpPr>
            <p:cNvPr id="67604" name="Oval 14"/>
            <p:cNvSpPr>
              <a:spLocks noChangeArrowheads="1"/>
            </p:cNvSpPr>
            <p:nvPr/>
          </p:nvSpPr>
          <p:spPr bwMode="auto">
            <a:xfrm>
              <a:off x="2448" y="1056"/>
              <a:ext cx="43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Oval 15"/>
            <p:cNvSpPr>
              <a:spLocks noChangeArrowheads="1"/>
            </p:cNvSpPr>
            <p:nvPr/>
          </p:nvSpPr>
          <p:spPr bwMode="auto">
            <a:xfrm>
              <a:off x="2544" y="105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Oval 16"/>
            <p:cNvSpPr>
              <a:spLocks noChangeArrowheads="1"/>
            </p:cNvSpPr>
            <p:nvPr/>
          </p:nvSpPr>
          <p:spPr bwMode="auto">
            <a:xfrm>
              <a:off x="2592" y="11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 rot="10800000">
            <a:off x="3810000" y="6172200"/>
            <a:ext cx="685800" cy="304800"/>
            <a:chOff x="2448" y="1056"/>
            <a:chExt cx="432" cy="192"/>
          </a:xfrm>
        </p:grpSpPr>
        <p:sp>
          <p:nvSpPr>
            <p:cNvPr id="67601" name="Oval 18"/>
            <p:cNvSpPr>
              <a:spLocks noChangeArrowheads="1"/>
            </p:cNvSpPr>
            <p:nvPr/>
          </p:nvSpPr>
          <p:spPr bwMode="auto">
            <a:xfrm>
              <a:off x="2448" y="1056"/>
              <a:ext cx="43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Oval 19"/>
            <p:cNvSpPr>
              <a:spLocks noChangeArrowheads="1"/>
            </p:cNvSpPr>
            <p:nvPr/>
          </p:nvSpPr>
          <p:spPr bwMode="auto">
            <a:xfrm>
              <a:off x="2544" y="105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Oval 20"/>
            <p:cNvSpPr>
              <a:spLocks noChangeArrowheads="1"/>
            </p:cNvSpPr>
            <p:nvPr/>
          </p:nvSpPr>
          <p:spPr bwMode="auto">
            <a:xfrm>
              <a:off x="2592" y="11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829" name="Line 21"/>
          <p:cNvSpPr>
            <a:spLocks noChangeShapeType="1"/>
          </p:cNvSpPr>
          <p:nvPr/>
        </p:nvSpPr>
        <p:spPr bwMode="auto">
          <a:xfrm>
            <a:off x="4572000" y="3886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30" name="Line 22"/>
          <p:cNvSpPr>
            <a:spLocks noChangeShapeType="1"/>
          </p:cNvSpPr>
          <p:nvPr/>
        </p:nvSpPr>
        <p:spPr bwMode="auto">
          <a:xfrm flipV="1">
            <a:off x="4648200" y="55626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31" name="AutoShape 23"/>
          <p:cNvSpPr>
            <a:spLocks noChangeArrowheads="1"/>
          </p:cNvSpPr>
          <p:nvPr/>
        </p:nvSpPr>
        <p:spPr bwMode="auto">
          <a:xfrm>
            <a:off x="6019800" y="2438400"/>
            <a:ext cx="10668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3" name="AutoShape 25"/>
          <p:cNvSpPr>
            <a:spLocks noChangeArrowheads="1"/>
          </p:cNvSpPr>
          <p:nvPr/>
        </p:nvSpPr>
        <p:spPr bwMode="auto">
          <a:xfrm rot="10800000">
            <a:off x="6477000" y="5029200"/>
            <a:ext cx="10668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4" name="Rectangle 26"/>
          <p:cNvSpPr>
            <a:spLocks noChangeArrowheads="1"/>
          </p:cNvSpPr>
          <p:nvPr/>
        </p:nvSpPr>
        <p:spPr bwMode="auto">
          <a:xfrm>
            <a:off x="6400800" y="3505200"/>
            <a:ext cx="914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5" name="AutoShape 27"/>
          <p:cNvSpPr>
            <a:spLocks noChangeArrowheads="1"/>
          </p:cNvSpPr>
          <p:nvPr/>
        </p:nvSpPr>
        <p:spPr bwMode="auto">
          <a:xfrm rot="-5400000">
            <a:off x="7086600" y="3733800"/>
            <a:ext cx="685800" cy="228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 animBg="1"/>
      <p:bldP spid="119818" grpId="0" animBg="1"/>
      <p:bldP spid="119819" grpId="0" animBg="1"/>
      <p:bldP spid="119820" grpId="0" animBg="1"/>
      <p:bldP spid="119829" grpId="0" animBg="1"/>
      <p:bldP spid="119830" grpId="0" animBg="1"/>
      <p:bldP spid="119831" grpId="0" animBg="1"/>
      <p:bldP spid="119833" grpId="0" animBg="1"/>
      <p:bldP spid="119834" grpId="0" animBg="1"/>
      <p:bldP spid="1198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mtClean="0"/>
              <a:t>Illusions of Form in 2D Art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14478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/>
              <a:t>Changes in Value</a:t>
            </a:r>
            <a:r>
              <a:rPr lang="en-US" dirty="0" smtClean="0"/>
              <a:t> </a:t>
            </a:r>
          </a:p>
          <a:p>
            <a:pPr>
              <a:buFontTx/>
              <a:buNone/>
            </a:pPr>
            <a:r>
              <a:rPr lang="en-US" dirty="0" smtClean="0"/>
              <a:t>           Highlights </a:t>
            </a:r>
            <a:endParaRPr lang="en-US" dirty="0" smtClean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8404" r="38333" b="8995"/>
          <a:stretch/>
        </p:blipFill>
        <p:spPr bwMode="auto">
          <a:xfrm>
            <a:off x="3124200" y="1814945"/>
            <a:ext cx="6019800" cy="504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3124200" y="1981200"/>
            <a:ext cx="22098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Picture Plane 			Foreground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Middle Ground 			Background</a:t>
            </a:r>
          </a:p>
        </p:txBody>
      </p:sp>
      <p:sp>
        <p:nvSpPr>
          <p:cNvPr id="69635" name="Rectangle 11"/>
          <p:cNvSpPr>
            <a:spLocks noChangeArrowheads="1"/>
          </p:cNvSpPr>
          <p:nvPr/>
        </p:nvSpPr>
        <p:spPr bwMode="auto">
          <a:xfrm>
            <a:off x="5181600" y="2209800"/>
            <a:ext cx="2209800" cy="1447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Illusions of Depth in 2D Art</a:t>
            </a:r>
          </a:p>
        </p:txBody>
      </p:sp>
      <p:sp>
        <p:nvSpPr>
          <p:cNvPr id="69637" name="Freeform 10"/>
          <p:cNvSpPr>
            <a:spLocks/>
          </p:cNvSpPr>
          <p:nvPr/>
        </p:nvSpPr>
        <p:spPr bwMode="auto">
          <a:xfrm>
            <a:off x="5029200" y="2667000"/>
            <a:ext cx="2336800" cy="1044575"/>
          </a:xfrm>
          <a:custGeom>
            <a:avLst/>
            <a:gdLst>
              <a:gd name="T0" fmla="*/ 2147483647 w 1472"/>
              <a:gd name="T1" fmla="*/ 2147483647 h 658"/>
              <a:gd name="T2" fmla="*/ 2147483647 w 1472"/>
              <a:gd name="T3" fmla="*/ 2147483647 h 658"/>
              <a:gd name="T4" fmla="*/ 2147483647 w 1472"/>
              <a:gd name="T5" fmla="*/ 2147483647 h 658"/>
              <a:gd name="T6" fmla="*/ 2147483647 w 1472"/>
              <a:gd name="T7" fmla="*/ 2147483647 h 658"/>
              <a:gd name="T8" fmla="*/ 2147483647 w 1472"/>
              <a:gd name="T9" fmla="*/ 0 h 658"/>
              <a:gd name="T10" fmla="*/ 2147483647 w 1472"/>
              <a:gd name="T11" fmla="*/ 2147483647 h 658"/>
              <a:gd name="T12" fmla="*/ 2147483647 w 1472"/>
              <a:gd name="T13" fmla="*/ 2147483647 h 658"/>
              <a:gd name="T14" fmla="*/ 2147483647 w 1472"/>
              <a:gd name="T15" fmla="*/ 2147483647 h 658"/>
              <a:gd name="T16" fmla="*/ 2147483647 w 1472"/>
              <a:gd name="T17" fmla="*/ 2147483647 h 658"/>
              <a:gd name="T18" fmla="*/ 2147483647 w 1472"/>
              <a:gd name="T19" fmla="*/ 2147483647 h 658"/>
              <a:gd name="T20" fmla="*/ 2147483647 w 1472"/>
              <a:gd name="T21" fmla="*/ 2147483647 h 658"/>
              <a:gd name="T22" fmla="*/ 2147483647 w 1472"/>
              <a:gd name="T23" fmla="*/ 2147483647 h 658"/>
              <a:gd name="T24" fmla="*/ 2147483647 w 1472"/>
              <a:gd name="T25" fmla="*/ 2147483647 h 658"/>
              <a:gd name="T26" fmla="*/ 2147483647 w 1472"/>
              <a:gd name="T27" fmla="*/ 2147483647 h 658"/>
              <a:gd name="T28" fmla="*/ 2147483647 w 1472"/>
              <a:gd name="T29" fmla="*/ 2147483647 h 658"/>
              <a:gd name="T30" fmla="*/ 2147483647 w 1472"/>
              <a:gd name="T31" fmla="*/ 2147483647 h 658"/>
              <a:gd name="T32" fmla="*/ 2147483647 w 1472"/>
              <a:gd name="T33" fmla="*/ 2147483647 h 658"/>
              <a:gd name="T34" fmla="*/ 2147483647 w 1472"/>
              <a:gd name="T35" fmla="*/ 2147483647 h 65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72"/>
              <a:gd name="T55" fmla="*/ 0 h 658"/>
              <a:gd name="T56" fmla="*/ 1472 w 1472"/>
              <a:gd name="T57" fmla="*/ 658 h 65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72" h="658">
                <a:moveTo>
                  <a:pt x="68" y="78"/>
                </a:moveTo>
                <a:cubicBezTo>
                  <a:pt x="97" y="164"/>
                  <a:pt x="36" y="51"/>
                  <a:pt x="74" y="108"/>
                </a:cubicBezTo>
                <a:cubicBezTo>
                  <a:pt x="114" y="104"/>
                  <a:pt x="34" y="115"/>
                  <a:pt x="74" y="108"/>
                </a:cubicBezTo>
                <a:cubicBezTo>
                  <a:pt x="132" y="97"/>
                  <a:pt x="9" y="69"/>
                  <a:pt x="62" y="48"/>
                </a:cubicBezTo>
                <a:cubicBezTo>
                  <a:pt x="143" y="15"/>
                  <a:pt x="190" y="10"/>
                  <a:pt x="278" y="0"/>
                </a:cubicBezTo>
                <a:cubicBezTo>
                  <a:pt x="335" y="3"/>
                  <a:pt x="502" y="2"/>
                  <a:pt x="590" y="24"/>
                </a:cubicBezTo>
                <a:cubicBezTo>
                  <a:pt x="643" y="37"/>
                  <a:pt x="693" y="59"/>
                  <a:pt x="746" y="72"/>
                </a:cubicBezTo>
                <a:cubicBezTo>
                  <a:pt x="1053" y="65"/>
                  <a:pt x="1149" y="122"/>
                  <a:pt x="1454" y="138"/>
                </a:cubicBezTo>
                <a:cubicBezTo>
                  <a:pt x="1472" y="282"/>
                  <a:pt x="1454" y="120"/>
                  <a:pt x="1472" y="318"/>
                </a:cubicBezTo>
                <a:cubicBezTo>
                  <a:pt x="1460" y="423"/>
                  <a:pt x="1460" y="460"/>
                  <a:pt x="1376" y="516"/>
                </a:cubicBezTo>
                <a:cubicBezTo>
                  <a:pt x="1163" y="658"/>
                  <a:pt x="1074" y="548"/>
                  <a:pt x="818" y="552"/>
                </a:cubicBezTo>
                <a:cubicBezTo>
                  <a:pt x="547" y="586"/>
                  <a:pt x="350" y="540"/>
                  <a:pt x="74" y="528"/>
                </a:cubicBezTo>
                <a:cubicBezTo>
                  <a:pt x="62" y="524"/>
                  <a:pt x="89" y="453"/>
                  <a:pt x="80" y="444"/>
                </a:cubicBezTo>
                <a:cubicBezTo>
                  <a:pt x="71" y="435"/>
                  <a:pt x="86" y="323"/>
                  <a:pt x="80" y="312"/>
                </a:cubicBezTo>
                <a:cubicBezTo>
                  <a:pt x="60" y="272"/>
                  <a:pt x="92" y="264"/>
                  <a:pt x="98" y="210"/>
                </a:cubicBezTo>
                <a:cubicBezTo>
                  <a:pt x="71" y="169"/>
                  <a:pt x="80" y="186"/>
                  <a:pt x="68" y="138"/>
                </a:cubicBezTo>
                <a:cubicBezTo>
                  <a:pt x="78" y="61"/>
                  <a:pt x="0" y="127"/>
                  <a:pt x="74" y="102"/>
                </a:cubicBezTo>
                <a:cubicBezTo>
                  <a:pt x="87" y="62"/>
                  <a:pt x="61" y="48"/>
                  <a:pt x="86" y="48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8" name="Freeform 9"/>
          <p:cNvSpPr>
            <a:spLocks/>
          </p:cNvSpPr>
          <p:nvPr/>
        </p:nvSpPr>
        <p:spPr bwMode="auto">
          <a:xfrm>
            <a:off x="5137150" y="2971800"/>
            <a:ext cx="2254250" cy="782638"/>
          </a:xfrm>
          <a:custGeom>
            <a:avLst/>
            <a:gdLst>
              <a:gd name="T0" fmla="*/ 2147483647 w 1420"/>
              <a:gd name="T1" fmla="*/ 2147483647 h 493"/>
              <a:gd name="T2" fmla="*/ 2147483647 w 1420"/>
              <a:gd name="T3" fmla="*/ 2147483647 h 493"/>
              <a:gd name="T4" fmla="*/ 2147483647 w 1420"/>
              <a:gd name="T5" fmla="*/ 2147483647 h 493"/>
              <a:gd name="T6" fmla="*/ 2147483647 w 1420"/>
              <a:gd name="T7" fmla="*/ 2147483647 h 493"/>
              <a:gd name="T8" fmla="*/ 2147483647 w 1420"/>
              <a:gd name="T9" fmla="*/ 2147483647 h 493"/>
              <a:gd name="T10" fmla="*/ 2147483647 w 1420"/>
              <a:gd name="T11" fmla="*/ 2147483647 h 493"/>
              <a:gd name="T12" fmla="*/ 2147483647 w 1420"/>
              <a:gd name="T13" fmla="*/ 2147483647 h 493"/>
              <a:gd name="T14" fmla="*/ 2147483647 w 1420"/>
              <a:gd name="T15" fmla="*/ 2147483647 h 493"/>
              <a:gd name="T16" fmla="*/ 2147483647 w 1420"/>
              <a:gd name="T17" fmla="*/ 2147483647 h 493"/>
              <a:gd name="T18" fmla="*/ 2147483647 w 1420"/>
              <a:gd name="T19" fmla="*/ 2147483647 h 493"/>
              <a:gd name="T20" fmla="*/ 2147483647 w 1420"/>
              <a:gd name="T21" fmla="*/ 2147483647 h 493"/>
              <a:gd name="T22" fmla="*/ 2147483647 w 1420"/>
              <a:gd name="T23" fmla="*/ 2147483647 h 493"/>
              <a:gd name="T24" fmla="*/ 2147483647 w 1420"/>
              <a:gd name="T25" fmla="*/ 2147483647 h 493"/>
              <a:gd name="T26" fmla="*/ 2147483647 w 1420"/>
              <a:gd name="T27" fmla="*/ 2147483647 h 493"/>
              <a:gd name="T28" fmla="*/ 2147483647 w 1420"/>
              <a:gd name="T29" fmla="*/ 2147483647 h 493"/>
              <a:gd name="T30" fmla="*/ 2147483647 w 1420"/>
              <a:gd name="T31" fmla="*/ 2147483647 h 493"/>
              <a:gd name="T32" fmla="*/ 2147483647 w 1420"/>
              <a:gd name="T33" fmla="*/ 2147483647 h 493"/>
              <a:gd name="T34" fmla="*/ 2147483647 w 1420"/>
              <a:gd name="T35" fmla="*/ 2147483647 h 493"/>
              <a:gd name="T36" fmla="*/ 2147483647 w 1420"/>
              <a:gd name="T37" fmla="*/ 2147483647 h 493"/>
              <a:gd name="T38" fmla="*/ 2147483647 w 1420"/>
              <a:gd name="T39" fmla="*/ 2147483647 h 493"/>
              <a:gd name="T40" fmla="*/ 2147483647 w 1420"/>
              <a:gd name="T41" fmla="*/ 2147483647 h 493"/>
              <a:gd name="T42" fmla="*/ 2147483647 w 1420"/>
              <a:gd name="T43" fmla="*/ 2147483647 h 493"/>
              <a:gd name="T44" fmla="*/ 2147483647 w 1420"/>
              <a:gd name="T45" fmla="*/ 2147483647 h 493"/>
              <a:gd name="T46" fmla="*/ 2147483647 w 1420"/>
              <a:gd name="T47" fmla="*/ 2147483647 h 4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20"/>
              <a:gd name="T73" fmla="*/ 0 h 493"/>
              <a:gd name="T74" fmla="*/ 1420 w 1420"/>
              <a:gd name="T75" fmla="*/ 493 h 4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20" h="493">
                <a:moveTo>
                  <a:pt x="28" y="270"/>
                </a:moveTo>
                <a:cubicBezTo>
                  <a:pt x="64" y="377"/>
                  <a:pt x="28" y="396"/>
                  <a:pt x="52" y="480"/>
                </a:cubicBezTo>
                <a:cubicBezTo>
                  <a:pt x="208" y="474"/>
                  <a:pt x="92" y="449"/>
                  <a:pt x="346" y="474"/>
                </a:cubicBezTo>
                <a:cubicBezTo>
                  <a:pt x="384" y="478"/>
                  <a:pt x="452" y="460"/>
                  <a:pt x="490" y="462"/>
                </a:cubicBezTo>
                <a:cubicBezTo>
                  <a:pt x="554" y="466"/>
                  <a:pt x="594" y="470"/>
                  <a:pt x="658" y="474"/>
                </a:cubicBezTo>
                <a:cubicBezTo>
                  <a:pt x="712" y="473"/>
                  <a:pt x="758" y="481"/>
                  <a:pt x="832" y="480"/>
                </a:cubicBezTo>
                <a:cubicBezTo>
                  <a:pt x="906" y="479"/>
                  <a:pt x="1005" y="472"/>
                  <a:pt x="1102" y="468"/>
                </a:cubicBezTo>
                <a:cubicBezTo>
                  <a:pt x="1199" y="464"/>
                  <a:pt x="1363" y="493"/>
                  <a:pt x="1414" y="456"/>
                </a:cubicBezTo>
                <a:cubicBezTo>
                  <a:pt x="1414" y="342"/>
                  <a:pt x="1408" y="354"/>
                  <a:pt x="1408" y="246"/>
                </a:cubicBezTo>
                <a:cubicBezTo>
                  <a:pt x="1404" y="230"/>
                  <a:pt x="1420" y="183"/>
                  <a:pt x="1404" y="181"/>
                </a:cubicBezTo>
                <a:cubicBezTo>
                  <a:pt x="1348" y="175"/>
                  <a:pt x="1292" y="173"/>
                  <a:pt x="1236" y="169"/>
                </a:cubicBezTo>
                <a:cubicBezTo>
                  <a:pt x="1196" y="156"/>
                  <a:pt x="1156" y="146"/>
                  <a:pt x="1116" y="133"/>
                </a:cubicBezTo>
                <a:cubicBezTo>
                  <a:pt x="1078" y="136"/>
                  <a:pt x="931" y="132"/>
                  <a:pt x="876" y="169"/>
                </a:cubicBezTo>
                <a:cubicBezTo>
                  <a:pt x="864" y="177"/>
                  <a:pt x="853" y="187"/>
                  <a:pt x="840" y="193"/>
                </a:cubicBezTo>
                <a:cubicBezTo>
                  <a:pt x="817" y="203"/>
                  <a:pt x="768" y="217"/>
                  <a:pt x="768" y="217"/>
                </a:cubicBezTo>
                <a:cubicBezTo>
                  <a:pt x="746" y="202"/>
                  <a:pt x="710" y="181"/>
                  <a:pt x="696" y="157"/>
                </a:cubicBezTo>
                <a:cubicBezTo>
                  <a:pt x="658" y="89"/>
                  <a:pt x="685" y="50"/>
                  <a:pt x="612" y="1"/>
                </a:cubicBezTo>
                <a:cubicBezTo>
                  <a:pt x="572" y="5"/>
                  <a:pt x="530" y="0"/>
                  <a:pt x="492" y="13"/>
                </a:cubicBezTo>
                <a:cubicBezTo>
                  <a:pt x="478" y="18"/>
                  <a:pt x="474" y="36"/>
                  <a:pt x="468" y="49"/>
                </a:cubicBezTo>
                <a:cubicBezTo>
                  <a:pt x="449" y="91"/>
                  <a:pt x="455" y="141"/>
                  <a:pt x="432" y="181"/>
                </a:cubicBezTo>
                <a:cubicBezTo>
                  <a:pt x="425" y="194"/>
                  <a:pt x="408" y="197"/>
                  <a:pt x="396" y="205"/>
                </a:cubicBezTo>
                <a:cubicBezTo>
                  <a:pt x="312" y="201"/>
                  <a:pt x="228" y="193"/>
                  <a:pt x="144" y="193"/>
                </a:cubicBezTo>
                <a:cubicBezTo>
                  <a:pt x="96" y="193"/>
                  <a:pt x="88" y="200"/>
                  <a:pt x="40" y="192"/>
                </a:cubicBezTo>
                <a:cubicBezTo>
                  <a:pt x="28" y="190"/>
                  <a:pt x="0" y="181"/>
                  <a:pt x="57" y="22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9" name="AutoShape 5"/>
          <p:cNvSpPr>
            <a:spLocks noChangeArrowheads="1"/>
          </p:cNvSpPr>
          <p:nvPr/>
        </p:nvSpPr>
        <p:spPr bwMode="auto">
          <a:xfrm>
            <a:off x="4953000" y="1981200"/>
            <a:ext cx="2667000" cy="1981200"/>
          </a:xfrm>
          <a:prstGeom prst="bevel">
            <a:avLst>
              <a:gd name="adj" fmla="val 12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Rectangle 13"/>
          <p:cNvSpPr>
            <a:spLocks noChangeArrowheads="1"/>
          </p:cNvSpPr>
          <p:nvPr/>
        </p:nvSpPr>
        <p:spPr bwMode="auto">
          <a:xfrm>
            <a:off x="5029200" y="2514600"/>
            <a:ext cx="152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Rectangle 14"/>
          <p:cNvSpPr>
            <a:spLocks noChangeArrowheads="1"/>
          </p:cNvSpPr>
          <p:nvPr/>
        </p:nvSpPr>
        <p:spPr bwMode="auto">
          <a:xfrm>
            <a:off x="990600" y="4876800"/>
            <a:ext cx="2209800" cy="1447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Freeform 15"/>
          <p:cNvSpPr>
            <a:spLocks/>
          </p:cNvSpPr>
          <p:nvPr/>
        </p:nvSpPr>
        <p:spPr bwMode="auto">
          <a:xfrm>
            <a:off x="838200" y="5334000"/>
            <a:ext cx="2336800" cy="1044575"/>
          </a:xfrm>
          <a:custGeom>
            <a:avLst/>
            <a:gdLst>
              <a:gd name="T0" fmla="*/ 2147483647 w 1472"/>
              <a:gd name="T1" fmla="*/ 2147483647 h 658"/>
              <a:gd name="T2" fmla="*/ 2147483647 w 1472"/>
              <a:gd name="T3" fmla="*/ 2147483647 h 658"/>
              <a:gd name="T4" fmla="*/ 2147483647 w 1472"/>
              <a:gd name="T5" fmla="*/ 2147483647 h 658"/>
              <a:gd name="T6" fmla="*/ 2147483647 w 1472"/>
              <a:gd name="T7" fmla="*/ 2147483647 h 658"/>
              <a:gd name="T8" fmla="*/ 2147483647 w 1472"/>
              <a:gd name="T9" fmla="*/ 0 h 658"/>
              <a:gd name="T10" fmla="*/ 2147483647 w 1472"/>
              <a:gd name="T11" fmla="*/ 2147483647 h 658"/>
              <a:gd name="T12" fmla="*/ 2147483647 w 1472"/>
              <a:gd name="T13" fmla="*/ 2147483647 h 658"/>
              <a:gd name="T14" fmla="*/ 2147483647 w 1472"/>
              <a:gd name="T15" fmla="*/ 2147483647 h 658"/>
              <a:gd name="T16" fmla="*/ 2147483647 w 1472"/>
              <a:gd name="T17" fmla="*/ 2147483647 h 658"/>
              <a:gd name="T18" fmla="*/ 2147483647 w 1472"/>
              <a:gd name="T19" fmla="*/ 2147483647 h 658"/>
              <a:gd name="T20" fmla="*/ 2147483647 w 1472"/>
              <a:gd name="T21" fmla="*/ 2147483647 h 658"/>
              <a:gd name="T22" fmla="*/ 2147483647 w 1472"/>
              <a:gd name="T23" fmla="*/ 2147483647 h 658"/>
              <a:gd name="T24" fmla="*/ 2147483647 w 1472"/>
              <a:gd name="T25" fmla="*/ 2147483647 h 658"/>
              <a:gd name="T26" fmla="*/ 2147483647 w 1472"/>
              <a:gd name="T27" fmla="*/ 2147483647 h 658"/>
              <a:gd name="T28" fmla="*/ 2147483647 w 1472"/>
              <a:gd name="T29" fmla="*/ 2147483647 h 658"/>
              <a:gd name="T30" fmla="*/ 2147483647 w 1472"/>
              <a:gd name="T31" fmla="*/ 2147483647 h 658"/>
              <a:gd name="T32" fmla="*/ 2147483647 w 1472"/>
              <a:gd name="T33" fmla="*/ 2147483647 h 658"/>
              <a:gd name="T34" fmla="*/ 2147483647 w 1472"/>
              <a:gd name="T35" fmla="*/ 2147483647 h 65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72"/>
              <a:gd name="T55" fmla="*/ 0 h 658"/>
              <a:gd name="T56" fmla="*/ 1472 w 1472"/>
              <a:gd name="T57" fmla="*/ 658 h 65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72" h="658">
                <a:moveTo>
                  <a:pt x="68" y="78"/>
                </a:moveTo>
                <a:cubicBezTo>
                  <a:pt x="97" y="164"/>
                  <a:pt x="36" y="51"/>
                  <a:pt x="74" y="108"/>
                </a:cubicBezTo>
                <a:cubicBezTo>
                  <a:pt x="114" y="104"/>
                  <a:pt x="34" y="115"/>
                  <a:pt x="74" y="108"/>
                </a:cubicBezTo>
                <a:cubicBezTo>
                  <a:pt x="132" y="97"/>
                  <a:pt x="9" y="69"/>
                  <a:pt x="62" y="48"/>
                </a:cubicBezTo>
                <a:cubicBezTo>
                  <a:pt x="143" y="15"/>
                  <a:pt x="190" y="10"/>
                  <a:pt x="278" y="0"/>
                </a:cubicBezTo>
                <a:cubicBezTo>
                  <a:pt x="335" y="3"/>
                  <a:pt x="502" y="2"/>
                  <a:pt x="590" y="24"/>
                </a:cubicBezTo>
                <a:cubicBezTo>
                  <a:pt x="643" y="37"/>
                  <a:pt x="693" y="59"/>
                  <a:pt x="746" y="72"/>
                </a:cubicBezTo>
                <a:cubicBezTo>
                  <a:pt x="1053" y="65"/>
                  <a:pt x="1149" y="122"/>
                  <a:pt x="1454" y="138"/>
                </a:cubicBezTo>
                <a:cubicBezTo>
                  <a:pt x="1472" y="282"/>
                  <a:pt x="1454" y="120"/>
                  <a:pt x="1472" y="318"/>
                </a:cubicBezTo>
                <a:cubicBezTo>
                  <a:pt x="1460" y="423"/>
                  <a:pt x="1460" y="460"/>
                  <a:pt x="1376" y="516"/>
                </a:cubicBezTo>
                <a:cubicBezTo>
                  <a:pt x="1163" y="658"/>
                  <a:pt x="1074" y="548"/>
                  <a:pt x="818" y="552"/>
                </a:cubicBezTo>
                <a:cubicBezTo>
                  <a:pt x="547" y="586"/>
                  <a:pt x="350" y="540"/>
                  <a:pt x="74" y="528"/>
                </a:cubicBezTo>
                <a:cubicBezTo>
                  <a:pt x="62" y="524"/>
                  <a:pt x="89" y="453"/>
                  <a:pt x="80" y="444"/>
                </a:cubicBezTo>
                <a:cubicBezTo>
                  <a:pt x="71" y="435"/>
                  <a:pt x="86" y="323"/>
                  <a:pt x="80" y="312"/>
                </a:cubicBezTo>
                <a:cubicBezTo>
                  <a:pt x="60" y="272"/>
                  <a:pt x="92" y="264"/>
                  <a:pt x="98" y="210"/>
                </a:cubicBezTo>
                <a:cubicBezTo>
                  <a:pt x="71" y="169"/>
                  <a:pt x="80" y="186"/>
                  <a:pt x="68" y="138"/>
                </a:cubicBezTo>
                <a:cubicBezTo>
                  <a:pt x="78" y="61"/>
                  <a:pt x="0" y="127"/>
                  <a:pt x="74" y="102"/>
                </a:cubicBezTo>
                <a:cubicBezTo>
                  <a:pt x="87" y="62"/>
                  <a:pt x="61" y="48"/>
                  <a:pt x="86" y="48"/>
                </a:cubicBezTo>
              </a:path>
            </a:pathLst>
          </a:custGeom>
          <a:solidFill>
            <a:srgbClr val="FF43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3" name="Freeform 16"/>
          <p:cNvSpPr>
            <a:spLocks/>
          </p:cNvSpPr>
          <p:nvPr/>
        </p:nvSpPr>
        <p:spPr bwMode="auto">
          <a:xfrm>
            <a:off x="946150" y="5638800"/>
            <a:ext cx="2254250" cy="782638"/>
          </a:xfrm>
          <a:custGeom>
            <a:avLst/>
            <a:gdLst>
              <a:gd name="T0" fmla="*/ 2147483647 w 1420"/>
              <a:gd name="T1" fmla="*/ 2147483647 h 493"/>
              <a:gd name="T2" fmla="*/ 2147483647 w 1420"/>
              <a:gd name="T3" fmla="*/ 2147483647 h 493"/>
              <a:gd name="T4" fmla="*/ 2147483647 w 1420"/>
              <a:gd name="T5" fmla="*/ 2147483647 h 493"/>
              <a:gd name="T6" fmla="*/ 2147483647 w 1420"/>
              <a:gd name="T7" fmla="*/ 2147483647 h 493"/>
              <a:gd name="T8" fmla="*/ 2147483647 w 1420"/>
              <a:gd name="T9" fmla="*/ 2147483647 h 493"/>
              <a:gd name="T10" fmla="*/ 2147483647 w 1420"/>
              <a:gd name="T11" fmla="*/ 2147483647 h 493"/>
              <a:gd name="T12" fmla="*/ 2147483647 w 1420"/>
              <a:gd name="T13" fmla="*/ 2147483647 h 493"/>
              <a:gd name="T14" fmla="*/ 2147483647 w 1420"/>
              <a:gd name="T15" fmla="*/ 2147483647 h 493"/>
              <a:gd name="T16" fmla="*/ 2147483647 w 1420"/>
              <a:gd name="T17" fmla="*/ 2147483647 h 493"/>
              <a:gd name="T18" fmla="*/ 2147483647 w 1420"/>
              <a:gd name="T19" fmla="*/ 2147483647 h 493"/>
              <a:gd name="T20" fmla="*/ 2147483647 w 1420"/>
              <a:gd name="T21" fmla="*/ 2147483647 h 493"/>
              <a:gd name="T22" fmla="*/ 2147483647 w 1420"/>
              <a:gd name="T23" fmla="*/ 2147483647 h 493"/>
              <a:gd name="T24" fmla="*/ 2147483647 w 1420"/>
              <a:gd name="T25" fmla="*/ 2147483647 h 493"/>
              <a:gd name="T26" fmla="*/ 2147483647 w 1420"/>
              <a:gd name="T27" fmla="*/ 2147483647 h 493"/>
              <a:gd name="T28" fmla="*/ 2147483647 w 1420"/>
              <a:gd name="T29" fmla="*/ 2147483647 h 493"/>
              <a:gd name="T30" fmla="*/ 2147483647 w 1420"/>
              <a:gd name="T31" fmla="*/ 2147483647 h 493"/>
              <a:gd name="T32" fmla="*/ 2147483647 w 1420"/>
              <a:gd name="T33" fmla="*/ 2147483647 h 493"/>
              <a:gd name="T34" fmla="*/ 2147483647 w 1420"/>
              <a:gd name="T35" fmla="*/ 2147483647 h 493"/>
              <a:gd name="T36" fmla="*/ 2147483647 w 1420"/>
              <a:gd name="T37" fmla="*/ 2147483647 h 493"/>
              <a:gd name="T38" fmla="*/ 2147483647 w 1420"/>
              <a:gd name="T39" fmla="*/ 2147483647 h 493"/>
              <a:gd name="T40" fmla="*/ 2147483647 w 1420"/>
              <a:gd name="T41" fmla="*/ 2147483647 h 493"/>
              <a:gd name="T42" fmla="*/ 2147483647 w 1420"/>
              <a:gd name="T43" fmla="*/ 2147483647 h 493"/>
              <a:gd name="T44" fmla="*/ 2147483647 w 1420"/>
              <a:gd name="T45" fmla="*/ 2147483647 h 493"/>
              <a:gd name="T46" fmla="*/ 2147483647 w 1420"/>
              <a:gd name="T47" fmla="*/ 2147483647 h 4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20"/>
              <a:gd name="T73" fmla="*/ 0 h 493"/>
              <a:gd name="T74" fmla="*/ 1420 w 1420"/>
              <a:gd name="T75" fmla="*/ 493 h 4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20" h="493">
                <a:moveTo>
                  <a:pt x="28" y="270"/>
                </a:moveTo>
                <a:cubicBezTo>
                  <a:pt x="64" y="377"/>
                  <a:pt x="28" y="396"/>
                  <a:pt x="52" y="480"/>
                </a:cubicBezTo>
                <a:cubicBezTo>
                  <a:pt x="208" y="474"/>
                  <a:pt x="92" y="449"/>
                  <a:pt x="346" y="474"/>
                </a:cubicBezTo>
                <a:cubicBezTo>
                  <a:pt x="384" y="478"/>
                  <a:pt x="452" y="460"/>
                  <a:pt x="490" y="462"/>
                </a:cubicBezTo>
                <a:cubicBezTo>
                  <a:pt x="554" y="466"/>
                  <a:pt x="594" y="470"/>
                  <a:pt x="658" y="474"/>
                </a:cubicBezTo>
                <a:cubicBezTo>
                  <a:pt x="712" y="473"/>
                  <a:pt x="758" y="481"/>
                  <a:pt x="832" y="480"/>
                </a:cubicBezTo>
                <a:cubicBezTo>
                  <a:pt x="906" y="479"/>
                  <a:pt x="1005" y="472"/>
                  <a:pt x="1102" y="468"/>
                </a:cubicBezTo>
                <a:cubicBezTo>
                  <a:pt x="1199" y="464"/>
                  <a:pt x="1363" y="493"/>
                  <a:pt x="1414" y="456"/>
                </a:cubicBezTo>
                <a:cubicBezTo>
                  <a:pt x="1414" y="342"/>
                  <a:pt x="1408" y="354"/>
                  <a:pt x="1408" y="246"/>
                </a:cubicBezTo>
                <a:cubicBezTo>
                  <a:pt x="1404" y="230"/>
                  <a:pt x="1420" y="183"/>
                  <a:pt x="1404" y="181"/>
                </a:cubicBezTo>
                <a:cubicBezTo>
                  <a:pt x="1348" y="175"/>
                  <a:pt x="1292" y="173"/>
                  <a:pt x="1236" y="169"/>
                </a:cubicBezTo>
                <a:cubicBezTo>
                  <a:pt x="1196" y="156"/>
                  <a:pt x="1156" y="146"/>
                  <a:pt x="1116" y="133"/>
                </a:cubicBezTo>
                <a:cubicBezTo>
                  <a:pt x="1078" y="136"/>
                  <a:pt x="931" y="132"/>
                  <a:pt x="876" y="169"/>
                </a:cubicBezTo>
                <a:cubicBezTo>
                  <a:pt x="864" y="177"/>
                  <a:pt x="853" y="187"/>
                  <a:pt x="840" y="193"/>
                </a:cubicBezTo>
                <a:cubicBezTo>
                  <a:pt x="817" y="203"/>
                  <a:pt x="768" y="217"/>
                  <a:pt x="768" y="217"/>
                </a:cubicBezTo>
                <a:cubicBezTo>
                  <a:pt x="746" y="202"/>
                  <a:pt x="710" y="181"/>
                  <a:pt x="696" y="157"/>
                </a:cubicBezTo>
                <a:cubicBezTo>
                  <a:pt x="658" y="89"/>
                  <a:pt x="685" y="50"/>
                  <a:pt x="612" y="1"/>
                </a:cubicBezTo>
                <a:cubicBezTo>
                  <a:pt x="572" y="5"/>
                  <a:pt x="530" y="0"/>
                  <a:pt x="492" y="13"/>
                </a:cubicBezTo>
                <a:cubicBezTo>
                  <a:pt x="478" y="18"/>
                  <a:pt x="474" y="36"/>
                  <a:pt x="468" y="49"/>
                </a:cubicBezTo>
                <a:cubicBezTo>
                  <a:pt x="449" y="91"/>
                  <a:pt x="455" y="141"/>
                  <a:pt x="432" y="181"/>
                </a:cubicBezTo>
                <a:cubicBezTo>
                  <a:pt x="425" y="194"/>
                  <a:pt x="408" y="197"/>
                  <a:pt x="396" y="205"/>
                </a:cubicBezTo>
                <a:cubicBezTo>
                  <a:pt x="312" y="201"/>
                  <a:pt x="228" y="193"/>
                  <a:pt x="144" y="193"/>
                </a:cubicBezTo>
                <a:cubicBezTo>
                  <a:pt x="96" y="193"/>
                  <a:pt x="88" y="200"/>
                  <a:pt x="40" y="192"/>
                </a:cubicBezTo>
                <a:cubicBezTo>
                  <a:pt x="28" y="190"/>
                  <a:pt x="0" y="181"/>
                  <a:pt x="57" y="226"/>
                </a:cubicBezTo>
              </a:path>
            </a:pathLst>
          </a:cu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4" name="AutoShape 17"/>
          <p:cNvSpPr>
            <a:spLocks noChangeArrowheads="1"/>
          </p:cNvSpPr>
          <p:nvPr/>
        </p:nvSpPr>
        <p:spPr bwMode="auto">
          <a:xfrm>
            <a:off x="762000" y="4648200"/>
            <a:ext cx="2667000" cy="1981200"/>
          </a:xfrm>
          <a:prstGeom prst="bevel">
            <a:avLst>
              <a:gd name="adj" fmla="val 12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Rectangle 18"/>
          <p:cNvSpPr>
            <a:spLocks noChangeArrowheads="1"/>
          </p:cNvSpPr>
          <p:nvPr/>
        </p:nvSpPr>
        <p:spPr bwMode="auto">
          <a:xfrm>
            <a:off x="838200" y="5181600"/>
            <a:ext cx="152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5" name="Rectangle 19"/>
          <p:cNvSpPr>
            <a:spLocks noChangeArrowheads="1"/>
          </p:cNvSpPr>
          <p:nvPr/>
        </p:nvSpPr>
        <p:spPr bwMode="auto">
          <a:xfrm>
            <a:off x="5257800" y="4876800"/>
            <a:ext cx="2209800" cy="1447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Freeform 20"/>
          <p:cNvSpPr>
            <a:spLocks/>
          </p:cNvSpPr>
          <p:nvPr/>
        </p:nvSpPr>
        <p:spPr bwMode="auto">
          <a:xfrm>
            <a:off x="5130800" y="5334000"/>
            <a:ext cx="2336800" cy="1044575"/>
          </a:xfrm>
          <a:custGeom>
            <a:avLst/>
            <a:gdLst>
              <a:gd name="T0" fmla="*/ 2147483647 w 1472"/>
              <a:gd name="T1" fmla="*/ 2147483647 h 658"/>
              <a:gd name="T2" fmla="*/ 2147483647 w 1472"/>
              <a:gd name="T3" fmla="*/ 2147483647 h 658"/>
              <a:gd name="T4" fmla="*/ 2147483647 w 1472"/>
              <a:gd name="T5" fmla="*/ 2147483647 h 658"/>
              <a:gd name="T6" fmla="*/ 2147483647 w 1472"/>
              <a:gd name="T7" fmla="*/ 2147483647 h 658"/>
              <a:gd name="T8" fmla="*/ 2147483647 w 1472"/>
              <a:gd name="T9" fmla="*/ 0 h 658"/>
              <a:gd name="T10" fmla="*/ 2147483647 w 1472"/>
              <a:gd name="T11" fmla="*/ 2147483647 h 658"/>
              <a:gd name="T12" fmla="*/ 2147483647 w 1472"/>
              <a:gd name="T13" fmla="*/ 2147483647 h 658"/>
              <a:gd name="T14" fmla="*/ 2147483647 w 1472"/>
              <a:gd name="T15" fmla="*/ 2147483647 h 658"/>
              <a:gd name="T16" fmla="*/ 2147483647 w 1472"/>
              <a:gd name="T17" fmla="*/ 2147483647 h 658"/>
              <a:gd name="T18" fmla="*/ 2147483647 w 1472"/>
              <a:gd name="T19" fmla="*/ 2147483647 h 658"/>
              <a:gd name="T20" fmla="*/ 2147483647 w 1472"/>
              <a:gd name="T21" fmla="*/ 2147483647 h 658"/>
              <a:gd name="T22" fmla="*/ 2147483647 w 1472"/>
              <a:gd name="T23" fmla="*/ 2147483647 h 658"/>
              <a:gd name="T24" fmla="*/ 2147483647 w 1472"/>
              <a:gd name="T25" fmla="*/ 2147483647 h 658"/>
              <a:gd name="T26" fmla="*/ 2147483647 w 1472"/>
              <a:gd name="T27" fmla="*/ 2147483647 h 658"/>
              <a:gd name="T28" fmla="*/ 2147483647 w 1472"/>
              <a:gd name="T29" fmla="*/ 2147483647 h 658"/>
              <a:gd name="T30" fmla="*/ 2147483647 w 1472"/>
              <a:gd name="T31" fmla="*/ 2147483647 h 658"/>
              <a:gd name="T32" fmla="*/ 2147483647 w 1472"/>
              <a:gd name="T33" fmla="*/ 2147483647 h 658"/>
              <a:gd name="T34" fmla="*/ 2147483647 w 1472"/>
              <a:gd name="T35" fmla="*/ 2147483647 h 65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72"/>
              <a:gd name="T55" fmla="*/ 0 h 658"/>
              <a:gd name="T56" fmla="*/ 1472 w 1472"/>
              <a:gd name="T57" fmla="*/ 658 h 65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72" h="658">
                <a:moveTo>
                  <a:pt x="68" y="78"/>
                </a:moveTo>
                <a:cubicBezTo>
                  <a:pt x="97" y="164"/>
                  <a:pt x="36" y="51"/>
                  <a:pt x="74" y="108"/>
                </a:cubicBezTo>
                <a:cubicBezTo>
                  <a:pt x="114" y="104"/>
                  <a:pt x="34" y="115"/>
                  <a:pt x="74" y="108"/>
                </a:cubicBezTo>
                <a:cubicBezTo>
                  <a:pt x="132" y="97"/>
                  <a:pt x="9" y="69"/>
                  <a:pt x="62" y="48"/>
                </a:cubicBezTo>
                <a:cubicBezTo>
                  <a:pt x="143" y="15"/>
                  <a:pt x="190" y="10"/>
                  <a:pt x="278" y="0"/>
                </a:cubicBezTo>
                <a:cubicBezTo>
                  <a:pt x="335" y="3"/>
                  <a:pt x="502" y="2"/>
                  <a:pt x="590" y="24"/>
                </a:cubicBezTo>
                <a:cubicBezTo>
                  <a:pt x="643" y="37"/>
                  <a:pt x="693" y="59"/>
                  <a:pt x="746" y="72"/>
                </a:cubicBezTo>
                <a:cubicBezTo>
                  <a:pt x="1053" y="65"/>
                  <a:pt x="1149" y="122"/>
                  <a:pt x="1454" y="138"/>
                </a:cubicBezTo>
                <a:cubicBezTo>
                  <a:pt x="1472" y="282"/>
                  <a:pt x="1454" y="120"/>
                  <a:pt x="1472" y="318"/>
                </a:cubicBezTo>
                <a:cubicBezTo>
                  <a:pt x="1460" y="423"/>
                  <a:pt x="1460" y="460"/>
                  <a:pt x="1376" y="516"/>
                </a:cubicBezTo>
                <a:cubicBezTo>
                  <a:pt x="1163" y="658"/>
                  <a:pt x="1074" y="548"/>
                  <a:pt x="818" y="552"/>
                </a:cubicBezTo>
                <a:cubicBezTo>
                  <a:pt x="547" y="586"/>
                  <a:pt x="350" y="540"/>
                  <a:pt x="74" y="528"/>
                </a:cubicBezTo>
                <a:cubicBezTo>
                  <a:pt x="62" y="524"/>
                  <a:pt x="89" y="453"/>
                  <a:pt x="80" y="444"/>
                </a:cubicBezTo>
                <a:cubicBezTo>
                  <a:pt x="71" y="435"/>
                  <a:pt x="86" y="323"/>
                  <a:pt x="80" y="312"/>
                </a:cubicBezTo>
                <a:cubicBezTo>
                  <a:pt x="60" y="272"/>
                  <a:pt x="92" y="264"/>
                  <a:pt x="98" y="210"/>
                </a:cubicBezTo>
                <a:cubicBezTo>
                  <a:pt x="71" y="169"/>
                  <a:pt x="80" y="186"/>
                  <a:pt x="68" y="138"/>
                </a:cubicBezTo>
                <a:cubicBezTo>
                  <a:pt x="78" y="61"/>
                  <a:pt x="0" y="127"/>
                  <a:pt x="74" y="102"/>
                </a:cubicBezTo>
                <a:cubicBezTo>
                  <a:pt x="87" y="62"/>
                  <a:pt x="61" y="48"/>
                  <a:pt x="86" y="48"/>
                </a:cubicBezTo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8" name="Freeform 21"/>
          <p:cNvSpPr>
            <a:spLocks/>
          </p:cNvSpPr>
          <p:nvPr/>
        </p:nvSpPr>
        <p:spPr bwMode="auto">
          <a:xfrm>
            <a:off x="5213350" y="5638800"/>
            <a:ext cx="2254250" cy="782638"/>
          </a:xfrm>
          <a:custGeom>
            <a:avLst/>
            <a:gdLst>
              <a:gd name="T0" fmla="*/ 2147483647 w 1420"/>
              <a:gd name="T1" fmla="*/ 2147483647 h 493"/>
              <a:gd name="T2" fmla="*/ 2147483647 w 1420"/>
              <a:gd name="T3" fmla="*/ 2147483647 h 493"/>
              <a:gd name="T4" fmla="*/ 2147483647 w 1420"/>
              <a:gd name="T5" fmla="*/ 2147483647 h 493"/>
              <a:gd name="T6" fmla="*/ 2147483647 w 1420"/>
              <a:gd name="T7" fmla="*/ 2147483647 h 493"/>
              <a:gd name="T8" fmla="*/ 2147483647 w 1420"/>
              <a:gd name="T9" fmla="*/ 2147483647 h 493"/>
              <a:gd name="T10" fmla="*/ 2147483647 w 1420"/>
              <a:gd name="T11" fmla="*/ 2147483647 h 493"/>
              <a:gd name="T12" fmla="*/ 2147483647 w 1420"/>
              <a:gd name="T13" fmla="*/ 2147483647 h 493"/>
              <a:gd name="T14" fmla="*/ 2147483647 w 1420"/>
              <a:gd name="T15" fmla="*/ 2147483647 h 493"/>
              <a:gd name="T16" fmla="*/ 2147483647 w 1420"/>
              <a:gd name="T17" fmla="*/ 2147483647 h 493"/>
              <a:gd name="T18" fmla="*/ 2147483647 w 1420"/>
              <a:gd name="T19" fmla="*/ 2147483647 h 493"/>
              <a:gd name="T20" fmla="*/ 2147483647 w 1420"/>
              <a:gd name="T21" fmla="*/ 2147483647 h 493"/>
              <a:gd name="T22" fmla="*/ 2147483647 w 1420"/>
              <a:gd name="T23" fmla="*/ 2147483647 h 493"/>
              <a:gd name="T24" fmla="*/ 2147483647 w 1420"/>
              <a:gd name="T25" fmla="*/ 2147483647 h 493"/>
              <a:gd name="T26" fmla="*/ 2147483647 w 1420"/>
              <a:gd name="T27" fmla="*/ 2147483647 h 493"/>
              <a:gd name="T28" fmla="*/ 2147483647 w 1420"/>
              <a:gd name="T29" fmla="*/ 2147483647 h 493"/>
              <a:gd name="T30" fmla="*/ 2147483647 w 1420"/>
              <a:gd name="T31" fmla="*/ 2147483647 h 493"/>
              <a:gd name="T32" fmla="*/ 2147483647 w 1420"/>
              <a:gd name="T33" fmla="*/ 2147483647 h 493"/>
              <a:gd name="T34" fmla="*/ 2147483647 w 1420"/>
              <a:gd name="T35" fmla="*/ 2147483647 h 493"/>
              <a:gd name="T36" fmla="*/ 2147483647 w 1420"/>
              <a:gd name="T37" fmla="*/ 2147483647 h 493"/>
              <a:gd name="T38" fmla="*/ 2147483647 w 1420"/>
              <a:gd name="T39" fmla="*/ 2147483647 h 493"/>
              <a:gd name="T40" fmla="*/ 2147483647 w 1420"/>
              <a:gd name="T41" fmla="*/ 2147483647 h 493"/>
              <a:gd name="T42" fmla="*/ 2147483647 w 1420"/>
              <a:gd name="T43" fmla="*/ 2147483647 h 493"/>
              <a:gd name="T44" fmla="*/ 2147483647 w 1420"/>
              <a:gd name="T45" fmla="*/ 2147483647 h 493"/>
              <a:gd name="T46" fmla="*/ 2147483647 w 1420"/>
              <a:gd name="T47" fmla="*/ 2147483647 h 4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20"/>
              <a:gd name="T73" fmla="*/ 0 h 493"/>
              <a:gd name="T74" fmla="*/ 1420 w 1420"/>
              <a:gd name="T75" fmla="*/ 493 h 4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20" h="493">
                <a:moveTo>
                  <a:pt x="28" y="270"/>
                </a:moveTo>
                <a:cubicBezTo>
                  <a:pt x="64" y="377"/>
                  <a:pt x="28" y="396"/>
                  <a:pt x="52" y="480"/>
                </a:cubicBezTo>
                <a:cubicBezTo>
                  <a:pt x="208" y="474"/>
                  <a:pt x="92" y="449"/>
                  <a:pt x="346" y="474"/>
                </a:cubicBezTo>
                <a:cubicBezTo>
                  <a:pt x="384" y="478"/>
                  <a:pt x="452" y="460"/>
                  <a:pt x="490" y="462"/>
                </a:cubicBezTo>
                <a:cubicBezTo>
                  <a:pt x="554" y="466"/>
                  <a:pt x="594" y="470"/>
                  <a:pt x="658" y="474"/>
                </a:cubicBezTo>
                <a:cubicBezTo>
                  <a:pt x="712" y="473"/>
                  <a:pt x="758" y="481"/>
                  <a:pt x="832" y="480"/>
                </a:cubicBezTo>
                <a:cubicBezTo>
                  <a:pt x="906" y="479"/>
                  <a:pt x="1005" y="472"/>
                  <a:pt x="1102" y="468"/>
                </a:cubicBezTo>
                <a:cubicBezTo>
                  <a:pt x="1199" y="464"/>
                  <a:pt x="1363" y="493"/>
                  <a:pt x="1414" y="456"/>
                </a:cubicBezTo>
                <a:cubicBezTo>
                  <a:pt x="1414" y="342"/>
                  <a:pt x="1408" y="354"/>
                  <a:pt x="1408" y="246"/>
                </a:cubicBezTo>
                <a:cubicBezTo>
                  <a:pt x="1404" y="230"/>
                  <a:pt x="1420" y="183"/>
                  <a:pt x="1404" y="181"/>
                </a:cubicBezTo>
                <a:cubicBezTo>
                  <a:pt x="1348" y="175"/>
                  <a:pt x="1292" y="173"/>
                  <a:pt x="1236" y="169"/>
                </a:cubicBezTo>
                <a:cubicBezTo>
                  <a:pt x="1196" y="156"/>
                  <a:pt x="1156" y="146"/>
                  <a:pt x="1116" y="133"/>
                </a:cubicBezTo>
                <a:cubicBezTo>
                  <a:pt x="1078" y="136"/>
                  <a:pt x="931" y="132"/>
                  <a:pt x="876" y="169"/>
                </a:cubicBezTo>
                <a:cubicBezTo>
                  <a:pt x="864" y="177"/>
                  <a:pt x="853" y="187"/>
                  <a:pt x="840" y="193"/>
                </a:cubicBezTo>
                <a:cubicBezTo>
                  <a:pt x="817" y="203"/>
                  <a:pt x="768" y="217"/>
                  <a:pt x="768" y="217"/>
                </a:cubicBezTo>
                <a:cubicBezTo>
                  <a:pt x="746" y="202"/>
                  <a:pt x="710" y="181"/>
                  <a:pt x="696" y="157"/>
                </a:cubicBezTo>
                <a:cubicBezTo>
                  <a:pt x="658" y="89"/>
                  <a:pt x="685" y="50"/>
                  <a:pt x="612" y="1"/>
                </a:cubicBezTo>
                <a:cubicBezTo>
                  <a:pt x="572" y="5"/>
                  <a:pt x="530" y="0"/>
                  <a:pt x="492" y="13"/>
                </a:cubicBezTo>
                <a:cubicBezTo>
                  <a:pt x="478" y="18"/>
                  <a:pt x="474" y="36"/>
                  <a:pt x="468" y="49"/>
                </a:cubicBezTo>
                <a:cubicBezTo>
                  <a:pt x="449" y="91"/>
                  <a:pt x="455" y="141"/>
                  <a:pt x="432" y="181"/>
                </a:cubicBezTo>
                <a:cubicBezTo>
                  <a:pt x="425" y="194"/>
                  <a:pt x="408" y="197"/>
                  <a:pt x="396" y="205"/>
                </a:cubicBezTo>
                <a:cubicBezTo>
                  <a:pt x="312" y="201"/>
                  <a:pt x="228" y="193"/>
                  <a:pt x="144" y="193"/>
                </a:cubicBezTo>
                <a:cubicBezTo>
                  <a:pt x="96" y="193"/>
                  <a:pt x="88" y="200"/>
                  <a:pt x="40" y="192"/>
                </a:cubicBezTo>
                <a:cubicBezTo>
                  <a:pt x="28" y="190"/>
                  <a:pt x="0" y="181"/>
                  <a:pt x="57" y="226"/>
                </a:cubicBezTo>
              </a:path>
            </a:pathLst>
          </a:cu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9" name="AutoShape 22"/>
          <p:cNvSpPr>
            <a:spLocks noChangeArrowheads="1"/>
          </p:cNvSpPr>
          <p:nvPr/>
        </p:nvSpPr>
        <p:spPr bwMode="auto">
          <a:xfrm>
            <a:off x="5029200" y="4648200"/>
            <a:ext cx="2667000" cy="1981200"/>
          </a:xfrm>
          <a:prstGeom prst="bevel">
            <a:avLst>
              <a:gd name="adj" fmla="val 12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Rectangle 23"/>
          <p:cNvSpPr>
            <a:spLocks noChangeArrowheads="1"/>
          </p:cNvSpPr>
          <p:nvPr/>
        </p:nvSpPr>
        <p:spPr bwMode="auto">
          <a:xfrm>
            <a:off x="5083175" y="5181600"/>
            <a:ext cx="152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AutoShape 30"/>
          <p:cNvSpPr>
            <a:spLocks noChangeArrowheads="1"/>
          </p:cNvSpPr>
          <p:nvPr/>
        </p:nvSpPr>
        <p:spPr bwMode="auto">
          <a:xfrm>
            <a:off x="762000" y="1981200"/>
            <a:ext cx="2667000" cy="1981200"/>
          </a:xfrm>
          <a:prstGeom prst="bevel">
            <a:avLst>
              <a:gd name="adj" fmla="val 12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838200" y="2209800"/>
            <a:ext cx="2362200" cy="1524000"/>
            <a:chOff x="838200" y="2209800"/>
            <a:chExt cx="2362200" cy="1524000"/>
          </a:xfrm>
        </p:grpSpPr>
        <p:sp>
          <p:nvSpPr>
            <p:cNvPr id="69654" name="Rectangle 27"/>
            <p:cNvSpPr>
              <a:spLocks noChangeArrowheads="1"/>
            </p:cNvSpPr>
            <p:nvPr/>
          </p:nvSpPr>
          <p:spPr bwMode="auto">
            <a:xfrm>
              <a:off x="990600" y="2209800"/>
              <a:ext cx="2209800" cy="14478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5" name="Freeform 28"/>
            <p:cNvSpPr>
              <a:spLocks/>
            </p:cNvSpPr>
            <p:nvPr/>
          </p:nvSpPr>
          <p:spPr bwMode="auto">
            <a:xfrm>
              <a:off x="838200" y="2667000"/>
              <a:ext cx="2336800" cy="1044575"/>
            </a:xfrm>
            <a:custGeom>
              <a:avLst/>
              <a:gdLst>
                <a:gd name="T0" fmla="*/ 2147483647 w 1472"/>
                <a:gd name="T1" fmla="*/ 2147483647 h 658"/>
                <a:gd name="T2" fmla="*/ 2147483647 w 1472"/>
                <a:gd name="T3" fmla="*/ 2147483647 h 658"/>
                <a:gd name="T4" fmla="*/ 2147483647 w 1472"/>
                <a:gd name="T5" fmla="*/ 2147483647 h 658"/>
                <a:gd name="T6" fmla="*/ 2147483647 w 1472"/>
                <a:gd name="T7" fmla="*/ 2147483647 h 658"/>
                <a:gd name="T8" fmla="*/ 2147483647 w 1472"/>
                <a:gd name="T9" fmla="*/ 0 h 658"/>
                <a:gd name="T10" fmla="*/ 2147483647 w 1472"/>
                <a:gd name="T11" fmla="*/ 2147483647 h 658"/>
                <a:gd name="T12" fmla="*/ 2147483647 w 1472"/>
                <a:gd name="T13" fmla="*/ 2147483647 h 658"/>
                <a:gd name="T14" fmla="*/ 2147483647 w 1472"/>
                <a:gd name="T15" fmla="*/ 2147483647 h 658"/>
                <a:gd name="T16" fmla="*/ 2147483647 w 1472"/>
                <a:gd name="T17" fmla="*/ 2147483647 h 658"/>
                <a:gd name="T18" fmla="*/ 2147483647 w 1472"/>
                <a:gd name="T19" fmla="*/ 2147483647 h 658"/>
                <a:gd name="T20" fmla="*/ 2147483647 w 1472"/>
                <a:gd name="T21" fmla="*/ 2147483647 h 658"/>
                <a:gd name="T22" fmla="*/ 2147483647 w 1472"/>
                <a:gd name="T23" fmla="*/ 2147483647 h 658"/>
                <a:gd name="T24" fmla="*/ 2147483647 w 1472"/>
                <a:gd name="T25" fmla="*/ 2147483647 h 658"/>
                <a:gd name="T26" fmla="*/ 2147483647 w 1472"/>
                <a:gd name="T27" fmla="*/ 2147483647 h 658"/>
                <a:gd name="T28" fmla="*/ 2147483647 w 1472"/>
                <a:gd name="T29" fmla="*/ 2147483647 h 658"/>
                <a:gd name="T30" fmla="*/ 2147483647 w 1472"/>
                <a:gd name="T31" fmla="*/ 2147483647 h 658"/>
                <a:gd name="T32" fmla="*/ 2147483647 w 1472"/>
                <a:gd name="T33" fmla="*/ 2147483647 h 658"/>
                <a:gd name="T34" fmla="*/ 2147483647 w 1472"/>
                <a:gd name="T35" fmla="*/ 2147483647 h 6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72"/>
                <a:gd name="T55" fmla="*/ 0 h 658"/>
                <a:gd name="T56" fmla="*/ 1472 w 1472"/>
                <a:gd name="T57" fmla="*/ 658 h 6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72" h="658">
                  <a:moveTo>
                    <a:pt x="68" y="78"/>
                  </a:moveTo>
                  <a:cubicBezTo>
                    <a:pt x="97" y="164"/>
                    <a:pt x="36" y="51"/>
                    <a:pt x="74" y="108"/>
                  </a:cubicBezTo>
                  <a:cubicBezTo>
                    <a:pt x="114" y="104"/>
                    <a:pt x="34" y="115"/>
                    <a:pt x="74" y="108"/>
                  </a:cubicBezTo>
                  <a:cubicBezTo>
                    <a:pt x="132" y="97"/>
                    <a:pt x="9" y="69"/>
                    <a:pt x="62" y="48"/>
                  </a:cubicBezTo>
                  <a:cubicBezTo>
                    <a:pt x="143" y="15"/>
                    <a:pt x="190" y="10"/>
                    <a:pt x="278" y="0"/>
                  </a:cubicBezTo>
                  <a:cubicBezTo>
                    <a:pt x="335" y="3"/>
                    <a:pt x="502" y="2"/>
                    <a:pt x="590" y="24"/>
                  </a:cubicBezTo>
                  <a:cubicBezTo>
                    <a:pt x="643" y="37"/>
                    <a:pt x="693" y="59"/>
                    <a:pt x="746" y="72"/>
                  </a:cubicBezTo>
                  <a:cubicBezTo>
                    <a:pt x="1053" y="65"/>
                    <a:pt x="1149" y="122"/>
                    <a:pt x="1454" y="138"/>
                  </a:cubicBezTo>
                  <a:cubicBezTo>
                    <a:pt x="1472" y="282"/>
                    <a:pt x="1454" y="120"/>
                    <a:pt x="1472" y="318"/>
                  </a:cubicBezTo>
                  <a:cubicBezTo>
                    <a:pt x="1460" y="423"/>
                    <a:pt x="1460" y="460"/>
                    <a:pt x="1376" y="516"/>
                  </a:cubicBezTo>
                  <a:cubicBezTo>
                    <a:pt x="1163" y="658"/>
                    <a:pt x="1074" y="548"/>
                    <a:pt x="818" y="552"/>
                  </a:cubicBezTo>
                  <a:cubicBezTo>
                    <a:pt x="547" y="586"/>
                    <a:pt x="350" y="540"/>
                    <a:pt x="74" y="528"/>
                  </a:cubicBezTo>
                  <a:cubicBezTo>
                    <a:pt x="62" y="524"/>
                    <a:pt x="89" y="453"/>
                    <a:pt x="80" y="444"/>
                  </a:cubicBezTo>
                  <a:cubicBezTo>
                    <a:pt x="71" y="435"/>
                    <a:pt x="86" y="323"/>
                    <a:pt x="80" y="312"/>
                  </a:cubicBezTo>
                  <a:cubicBezTo>
                    <a:pt x="60" y="272"/>
                    <a:pt x="92" y="264"/>
                    <a:pt x="98" y="210"/>
                  </a:cubicBezTo>
                  <a:cubicBezTo>
                    <a:pt x="71" y="169"/>
                    <a:pt x="80" y="186"/>
                    <a:pt x="68" y="138"/>
                  </a:cubicBezTo>
                  <a:cubicBezTo>
                    <a:pt x="78" y="61"/>
                    <a:pt x="0" y="127"/>
                    <a:pt x="74" y="102"/>
                  </a:cubicBezTo>
                  <a:cubicBezTo>
                    <a:pt x="87" y="62"/>
                    <a:pt x="61" y="48"/>
                    <a:pt x="86" y="48"/>
                  </a:cubicBezTo>
                </a:path>
              </a:pathLst>
            </a:custGeom>
            <a:solidFill>
              <a:srgbClr val="FF43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6" name="Freeform 32"/>
            <p:cNvSpPr>
              <a:spLocks/>
            </p:cNvSpPr>
            <p:nvPr/>
          </p:nvSpPr>
          <p:spPr bwMode="auto">
            <a:xfrm>
              <a:off x="946150" y="2951163"/>
              <a:ext cx="2254250" cy="782637"/>
            </a:xfrm>
            <a:custGeom>
              <a:avLst/>
              <a:gdLst>
                <a:gd name="T0" fmla="*/ 2147483647 w 1420"/>
                <a:gd name="T1" fmla="*/ 2147483647 h 493"/>
                <a:gd name="T2" fmla="*/ 2147483647 w 1420"/>
                <a:gd name="T3" fmla="*/ 2147483647 h 493"/>
                <a:gd name="T4" fmla="*/ 2147483647 w 1420"/>
                <a:gd name="T5" fmla="*/ 2147483647 h 493"/>
                <a:gd name="T6" fmla="*/ 2147483647 w 1420"/>
                <a:gd name="T7" fmla="*/ 2147483647 h 493"/>
                <a:gd name="T8" fmla="*/ 2147483647 w 1420"/>
                <a:gd name="T9" fmla="*/ 2147483647 h 493"/>
                <a:gd name="T10" fmla="*/ 2147483647 w 1420"/>
                <a:gd name="T11" fmla="*/ 2147483647 h 493"/>
                <a:gd name="T12" fmla="*/ 2147483647 w 1420"/>
                <a:gd name="T13" fmla="*/ 2147483647 h 493"/>
                <a:gd name="T14" fmla="*/ 2147483647 w 1420"/>
                <a:gd name="T15" fmla="*/ 2147483647 h 493"/>
                <a:gd name="T16" fmla="*/ 2147483647 w 1420"/>
                <a:gd name="T17" fmla="*/ 2147483647 h 493"/>
                <a:gd name="T18" fmla="*/ 2147483647 w 1420"/>
                <a:gd name="T19" fmla="*/ 2147483647 h 493"/>
                <a:gd name="T20" fmla="*/ 2147483647 w 1420"/>
                <a:gd name="T21" fmla="*/ 2147483647 h 493"/>
                <a:gd name="T22" fmla="*/ 2147483647 w 1420"/>
                <a:gd name="T23" fmla="*/ 2147483647 h 493"/>
                <a:gd name="T24" fmla="*/ 2147483647 w 1420"/>
                <a:gd name="T25" fmla="*/ 2147483647 h 493"/>
                <a:gd name="T26" fmla="*/ 2147483647 w 1420"/>
                <a:gd name="T27" fmla="*/ 2147483647 h 493"/>
                <a:gd name="T28" fmla="*/ 2147483647 w 1420"/>
                <a:gd name="T29" fmla="*/ 2147483647 h 493"/>
                <a:gd name="T30" fmla="*/ 2147483647 w 1420"/>
                <a:gd name="T31" fmla="*/ 2147483647 h 493"/>
                <a:gd name="T32" fmla="*/ 2147483647 w 1420"/>
                <a:gd name="T33" fmla="*/ 2147483647 h 493"/>
                <a:gd name="T34" fmla="*/ 2147483647 w 1420"/>
                <a:gd name="T35" fmla="*/ 2147483647 h 493"/>
                <a:gd name="T36" fmla="*/ 2147483647 w 1420"/>
                <a:gd name="T37" fmla="*/ 2147483647 h 493"/>
                <a:gd name="T38" fmla="*/ 2147483647 w 1420"/>
                <a:gd name="T39" fmla="*/ 2147483647 h 493"/>
                <a:gd name="T40" fmla="*/ 2147483647 w 1420"/>
                <a:gd name="T41" fmla="*/ 2147483647 h 493"/>
                <a:gd name="T42" fmla="*/ 2147483647 w 1420"/>
                <a:gd name="T43" fmla="*/ 2147483647 h 493"/>
                <a:gd name="T44" fmla="*/ 2147483647 w 1420"/>
                <a:gd name="T45" fmla="*/ 2147483647 h 493"/>
                <a:gd name="T46" fmla="*/ 2147483647 w 1420"/>
                <a:gd name="T47" fmla="*/ 2147483647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20"/>
                <a:gd name="T73" fmla="*/ 0 h 493"/>
                <a:gd name="T74" fmla="*/ 1420 w 1420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20" h="493">
                  <a:moveTo>
                    <a:pt x="28" y="270"/>
                  </a:moveTo>
                  <a:cubicBezTo>
                    <a:pt x="64" y="377"/>
                    <a:pt x="28" y="396"/>
                    <a:pt x="52" y="480"/>
                  </a:cubicBezTo>
                  <a:cubicBezTo>
                    <a:pt x="208" y="474"/>
                    <a:pt x="92" y="449"/>
                    <a:pt x="346" y="474"/>
                  </a:cubicBezTo>
                  <a:cubicBezTo>
                    <a:pt x="384" y="478"/>
                    <a:pt x="452" y="460"/>
                    <a:pt x="490" y="462"/>
                  </a:cubicBezTo>
                  <a:cubicBezTo>
                    <a:pt x="554" y="466"/>
                    <a:pt x="594" y="470"/>
                    <a:pt x="658" y="474"/>
                  </a:cubicBezTo>
                  <a:cubicBezTo>
                    <a:pt x="712" y="473"/>
                    <a:pt x="758" y="481"/>
                    <a:pt x="832" y="480"/>
                  </a:cubicBezTo>
                  <a:cubicBezTo>
                    <a:pt x="906" y="479"/>
                    <a:pt x="1005" y="472"/>
                    <a:pt x="1102" y="468"/>
                  </a:cubicBezTo>
                  <a:cubicBezTo>
                    <a:pt x="1199" y="464"/>
                    <a:pt x="1363" y="493"/>
                    <a:pt x="1414" y="456"/>
                  </a:cubicBezTo>
                  <a:cubicBezTo>
                    <a:pt x="1414" y="342"/>
                    <a:pt x="1408" y="354"/>
                    <a:pt x="1408" y="246"/>
                  </a:cubicBezTo>
                  <a:cubicBezTo>
                    <a:pt x="1404" y="230"/>
                    <a:pt x="1420" y="183"/>
                    <a:pt x="1404" y="181"/>
                  </a:cubicBezTo>
                  <a:cubicBezTo>
                    <a:pt x="1348" y="175"/>
                    <a:pt x="1292" y="173"/>
                    <a:pt x="1236" y="169"/>
                  </a:cubicBezTo>
                  <a:cubicBezTo>
                    <a:pt x="1196" y="156"/>
                    <a:pt x="1156" y="146"/>
                    <a:pt x="1116" y="133"/>
                  </a:cubicBezTo>
                  <a:cubicBezTo>
                    <a:pt x="1078" y="136"/>
                    <a:pt x="931" y="132"/>
                    <a:pt x="876" y="169"/>
                  </a:cubicBezTo>
                  <a:cubicBezTo>
                    <a:pt x="864" y="177"/>
                    <a:pt x="853" y="187"/>
                    <a:pt x="840" y="193"/>
                  </a:cubicBezTo>
                  <a:cubicBezTo>
                    <a:pt x="817" y="203"/>
                    <a:pt x="768" y="217"/>
                    <a:pt x="768" y="217"/>
                  </a:cubicBezTo>
                  <a:cubicBezTo>
                    <a:pt x="746" y="202"/>
                    <a:pt x="710" y="181"/>
                    <a:pt x="696" y="157"/>
                  </a:cubicBezTo>
                  <a:cubicBezTo>
                    <a:pt x="658" y="89"/>
                    <a:pt x="685" y="50"/>
                    <a:pt x="612" y="1"/>
                  </a:cubicBezTo>
                  <a:cubicBezTo>
                    <a:pt x="572" y="5"/>
                    <a:pt x="530" y="0"/>
                    <a:pt x="492" y="13"/>
                  </a:cubicBezTo>
                  <a:cubicBezTo>
                    <a:pt x="478" y="18"/>
                    <a:pt x="474" y="36"/>
                    <a:pt x="468" y="49"/>
                  </a:cubicBezTo>
                  <a:cubicBezTo>
                    <a:pt x="449" y="91"/>
                    <a:pt x="455" y="141"/>
                    <a:pt x="432" y="181"/>
                  </a:cubicBezTo>
                  <a:cubicBezTo>
                    <a:pt x="425" y="194"/>
                    <a:pt x="408" y="197"/>
                    <a:pt x="396" y="205"/>
                  </a:cubicBezTo>
                  <a:cubicBezTo>
                    <a:pt x="312" y="201"/>
                    <a:pt x="228" y="193"/>
                    <a:pt x="144" y="193"/>
                  </a:cubicBezTo>
                  <a:cubicBezTo>
                    <a:pt x="96" y="193"/>
                    <a:pt x="88" y="200"/>
                    <a:pt x="40" y="192"/>
                  </a:cubicBezTo>
                  <a:cubicBezTo>
                    <a:pt x="28" y="190"/>
                    <a:pt x="0" y="181"/>
                    <a:pt x="57" y="226"/>
                  </a:cubicBezTo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2" name="Rectangle 31"/>
          <p:cNvSpPr>
            <a:spLocks noChangeArrowheads="1"/>
          </p:cNvSpPr>
          <p:nvPr/>
        </p:nvSpPr>
        <p:spPr bwMode="auto">
          <a:xfrm>
            <a:off x="838200" y="2514600"/>
            <a:ext cx="152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96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96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42" grpId="0" animBg="1"/>
      <p:bldP spid="1218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38800" y="5532438"/>
            <a:ext cx="3505200" cy="1325562"/>
          </a:xfrm>
        </p:spPr>
        <p:txBody>
          <a:bodyPr/>
          <a:lstStyle/>
          <a:p>
            <a:pPr algn="r" eaLnBrk="1" hangingPunct="1">
              <a:buFontTx/>
              <a:buNone/>
            </a:pPr>
            <a:endParaRPr lang="en-US" sz="2800" smtClean="0"/>
          </a:p>
          <a:p>
            <a:pPr algn="r" eaLnBrk="1" hangingPunct="1">
              <a:buFontTx/>
              <a:buNone/>
            </a:pPr>
            <a:r>
              <a:rPr lang="en-US" sz="3600" smtClean="0"/>
              <a:t>Overlapping</a:t>
            </a:r>
            <a:endParaRPr lang="en-US" sz="2800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Illusions of Depth in 2D Art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62000" y="1295400"/>
            <a:ext cx="25146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895600" y="2286000"/>
            <a:ext cx="1752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267200" y="3200400"/>
            <a:ext cx="1600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886200" y="4267200"/>
            <a:ext cx="28956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761038"/>
            <a:ext cx="1371600" cy="1096962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3600" smtClean="0"/>
              <a:t>Size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Illusions of Depth in 2D Art 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1524000" y="1295400"/>
            <a:ext cx="304800" cy="381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2057400" y="19050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2819400" y="25146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4495800" y="3733800"/>
            <a:ext cx="1905000" cy="19812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1"/>
          <p:cNvSpPr>
            <a:spLocks noChangeArrowheads="1"/>
          </p:cNvSpPr>
          <p:nvPr/>
        </p:nvSpPr>
        <p:spPr bwMode="auto">
          <a:xfrm>
            <a:off x="6172200" y="5334000"/>
            <a:ext cx="4114800" cy="3048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6" grpId="0" animBg="1"/>
      <p:bldP spid="19468" grpId="0" animBg="1"/>
      <p:bldP spid="1946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57600"/>
            <a:ext cx="9144000" cy="3200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5761038"/>
            <a:ext cx="3200400" cy="1096962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3600" smtClean="0"/>
              <a:t>Placement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Illusions of Depth in 2D Art </a:t>
            </a:r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2057400" y="2819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4648200" y="4648200"/>
            <a:ext cx="1676400" cy="1676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096000" y="10287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7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761038"/>
            <a:ext cx="1371600" cy="1096962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3600" smtClean="0"/>
              <a:t>Detail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Illusions of Depth in 2D Art </a:t>
            </a: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5029200" y="2590800"/>
            <a:ext cx="1828800" cy="19812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AutoShape 9"/>
          <p:cNvSpPr>
            <a:spLocks noChangeArrowheads="1"/>
          </p:cNvSpPr>
          <p:nvPr/>
        </p:nvSpPr>
        <p:spPr bwMode="auto">
          <a:xfrm>
            <a:off x="1676400" y="2552700"/>
            <a:ext cx="1828800" cy="2057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6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72400" y="5761038"/>
            <a:ext cx="1371600" cy="1096962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3600" smtClean="0"/>
              <a:t>Color 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Illusions of Depth in 2D Art </a:t>
            </a: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4953000" y="2722418"/>
            <a:ext cx="1828800" cy="19812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1"/>
          <p:cNvSpPr>
            <a:spLocks noChangeArrowheads="1"/>
          </p:cNvSpPr>
          <p:nvPr/>
        </p:nvSpPr>
        <p:spPr bwMode="auto">
          <a:xfrm>
            <a:off x="2133600" y="2667000"/>
            <a:ext cx="1828800" cy="1981200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4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108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Space </vt:lpstr>
      <vt:lpstr>Point of View </vt:lpstr>
      <vt:lpstr>Illusions of Form in 2D Art</vt:lpstr>
      <vt:lpstr>Illusions of Depth in 2D Art</vt:lpstr>
      <vt:lpstr>Illusions of Depth in 2D Art </vt:lpstr>
      <vt:lpstr>Illusions of Depth in 2D Art </vt:lpstr>
      <vt:lpstr>Illusions of Depth in 2D Art </vt:lpstr>
      <vt:lpstr>Illusions of Depth in 2D Art </vt:lpstr>
      <vt:lpstr>Illusions of Depth in 2D Art </vt:lpstr>
      <vt:lpstr>Illusions of Depth in 2D Art </vt:lpstr>
      <vt:lpstr>Illusions of Depth in 2D 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Valued Customer</dc:creator>
  <cp:lastModifiedBy>Valued Customer</cp:lastModifiedBy>
  <cp:revision>2</cp:revision>
  <dcterms:created xsi:type="dcterms:W3CDTF">2012-12-24T13:26:16Z</dcterms:created>
  <dcterms:modified xsi:type="dcterms:W3CDTF">2012-12-24T14:46:13Z</dcterms:modified>
</cp:coreProperties>
</file>