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8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5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6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4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9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3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1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3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31A48-9E19-4311-B68C-A018F1A3F0E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BF9A-B450-45BF-AE14-A0D11147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Talk with Your Hands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smtClean="0"/>
              <a:t>Stockbridge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5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Michael Ang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4077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2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Michael Ang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3855"/>
            <a:ext cx="9150927" cy="67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2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assets.nybooks.com/media/photo/2012/01/17/hope_12-020912_jpg_470x516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966"/>
            <a:ext cx="8315614" cy="67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4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meridian.net.au/Art/Artists/MCEscher/Gallery/Images/escher-hand-with-reflecting-sphere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5" y="0"/>
            <a:ext cx="463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4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seanchase.files.wordpress.com/2012/11/drawing-hands-escher-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97"/>
            <a:ext cx="8060616" cy="68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3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gelaskins.com/images/skins/127-DrawingHands/118_MCEscher_DrawingHands_500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79122"/>
            <a:ext cx="4762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elaskins.com/images/skins/127-DrawingHands/193_MCEscher_DrawingHands_500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" y="3365850"/>
            <a:ext cx="3978564" cy="34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elaskins.com/images/skins/127-DrawingHands/296_MCEscher_DrawingHands_500-wh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3" y="76200"/>
            <a:ext cx="3583709" cy="3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1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gallery.photo.net/photo/6522423-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1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867400" y="5105400"/>
            <a:ext cx="27432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38100"/>
            <a:ext cx="21336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Does it make you think </a:t>
            </a:r>
            <a:r>
              <a:rPr lang="en-US" dirty="0" smtClean="0"/>
              <a:t>and emotion or tell a story?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1676400"/>
            <a:ext cx="2057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Is it just hands &amp; 1 object?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0" y="5257800"/>
            <a:ext cx="2057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Start Final Copy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YAY!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71800" y="3657600"/>
            <a:ext cx="2057400" cy="16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Brainstorm Together to make </a:t>
            </a:r>
            <a:r>
              <a:rPr lang="en-US" dirty="0" smtClean="0"/>
              <a:t>interesting- off center, change viewpoint.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3352800"/>
            <a:ext cx="20574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Is it interesting to look at?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438400" y="1447800"/>
            <a:ext cx="2057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Find new idea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438400" y="152400"/>
            <a:ext cx="2057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Can </a:t>
            </a:r>
            <a:r>
              <a:rPr lang="en-US" dirty="0" smtClean="0"/>
              <a:t>you explain </a:t>
            </a:r>
            <a:r>
              <a:rPr lang="en-US" dirty="0"/>
              <a:t>why?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3657600"/>
            <a:ext cx="2057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See Me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00600" y="1143000"/>
            <a:ext cx="2057400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Ask a friend to </a:t>
            </a:r>
            <a:r>
              <a:rPr lang="en-US" dirty="0" smtClean="0"/>
              <a:t>help refine </a:t>
            </a:r>
            <a:r>
              <a:rPr lang="en-US" dirty="0"/>
              <a:t>i</a:t>
            </a:r>
            <a:r>
              <a:rPr lang="en-US" dirty="0" smtClean="0"/>
              <a:t>dea </a:t>
            </a:r>
            <a:r>
              <a:rPr lang="en-US" dirty="0"/>
              <a:t>to make it </a:t>
            </a:r>
            <a:r>
              <a:rPr lang="en-US" dirty="0" smtClean="0"/>
              <a:t>more obvious? 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1028700" y="2590800"/>
            <a:ext cx="0" cy="762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6" idx="0"/>
          </p:cNvCxnSpPr>
          <p:nvPr/>
        </p:nvCxnSpPr>
        <p:spPr>
          <a:xfrm>
            <a:off x="1028700" y="4572000"/>
            <a:ext cx="0" cy="685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5" idx="0"/>
          </p:cNvCxnSpPr>
          <p:nvPr/>
        </p:nvCxnSpPr>
        <p:spPr>
          <a:xfrm flipH="1">
            <a:off x="1028700" y="1333500"/>
            <a:ext cx="38100" cy="3429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</p:cNvCxnSpPr>
          <p:nvPr/>
        </p:nvCxnSpPr>
        <p:spPr>
          <a:xfrm>
            <a:off x="4495800" y="609600"/>
            <a:ext cx="3810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6" idx="3"/>
          </p:cNvCxnSpPr>
          <p:nvPr/>
        </p:nvCxnSpPr>
        <p:spPr>
          <a:xfrm flipH="1">
            <a:off x="2057400" y="5257800"/>
            <a:ext cx="1943100" cy="685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</p:cNvCxnSpPr>
          <p:nvPr/>
        </p:nvCxnSpPr>
        <p:spPr>
          <a:xfrm flipH="1">
            <a:off x="2057400" y="2590800"/>
            <a:ext cx="3771900" cy="914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0"/>
          </p:cNvCxnSpPr>
          <p:nvPr/>
        </p:nvCxnSpPr>
        <p:spPr>
          <a:xfrm>
            <a:off x="3429000" y="1066800"/>
            <a:ext cx="381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981200" y="2590800"/>
            <a:ext cx="28956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7" idx="1"/>
          </p:cNvCxnSpPr>
          <p:nvPr/>
        </p:nvCxnSpPr>
        <p:spPr>
          <a:xfrm>
            <a:off x="2057400" y="3962400"/>
            <a:ext cx="914400" cy="495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2" idx="1"/>
          </p:cNvCxnSpPr>
          <p:nvPr/>
        </p:nvCxnSpPr>
        <p:spPr>
          <a:xfrm>
            <a:off x="2133600" y="533400"/>
            <a:ext cx="3048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3" idx="1"/>
          </p:cNvCxnSpPr>
          <p:nvPr/>
        </p:nvCxnSpPr>
        <p:spPr>
          <a:xfrm flipV="1">
            <a:off x="5051662" y="4114800"/>
            <a:ext cx="1272938" cy="2476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172200" y="5562600"/>
            <a:ext cx="8382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172200" y="6172200"/>
            <a:ext cx="838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1" name="TextBox 74"/>
          <p:cNvSpPr txBox="1">
            <a:spLocks noChangeArrowheads="1"/>
          </p:cNvSpPr>
          <p:nvPr/>
        </p:nvSpPr>
        <p:spPr bwMode="auto">
          <a:xfrm>
            <a:off x="7010400" y="5181600"/>
            <a:ext cx="182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en-US" sz="4000">
                <a:latin typeface="Calibri" pitchFamily="34" charset="0"/>
                <a:cs typeface="Arial" charset="0"/>
              </a:rPr>
              <a:t>= No </a:t>
            </a:r>
          </a:p>
          <a:p>
            <a:pPr eaLnBrk="1" hangingPunct="1"/>
            <a:r>
              <a:rPr lang="en-US" sz="4000">
                <a:latin typeface="Calibri" pitchFamily="34" charset="0"/>
                <a:cs typeface="Arial" charset="0"/>
              </a:rPr>
              <a:t>= Yes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1905000" y="1143000"/>
            <a:ext cx="60960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1"/>
          </p:cNvCxnSpPr>
          <p:nvPr/>
        </p:nvCxnSpPr>
        <p:spPr>
          <a:xfrm flipH="1">
            <a:off x="4495800" y="1866900"/>
            <a:ext cx="304800" cy="557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77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Talk with Your Hands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with Your Hands</dc:title>
  <dc:creator>Valued Customer</dc:creator>
  <cp:lastModifiedBy>Valued Customer</cp:lastModifiedBy>
  <cp:revision>7</cp:revision>
  <dcterms:created xsi:type="dcterms:W3CDTF">2012-11-29T23:50:51Z</dcterms:created>
  <dcterms:modified xsi:type="dcterms:W3CDTF">2013-01-14T23:49:03Z</dcterms:modified>
</cp:coreProperties>
</file>